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71" r:id="rId9"/>
    <p:sldId id="270" r:id="rId10"/>
    <p:sldId id="268" r:id="rId11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47B54-AAE0-4762-AAEA-A7670D77C02C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CA835-DE0E-4C51-BE79-6925586947FD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Ovr>
    <a:masterClrMapping/>
  </p:clrMapOvr>
  <p:transition spd="slow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B6370-228D-4B0C-BE5E-722D13ECB495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4C9E-2EC8-423E-8C73-239F3533E755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Ovr>
    <a:masterClrMapping/>
  </p:clrMapOvr>
  <p:transition spd="slow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4151C-C346-4A10-B756-F90360BF8B0B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0BF6E-47A0-4784-8EB3-C36E9F50420B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Ovr>
    <a:masterClrMapping/>
  </p:clrMapOvr>
  <p:transition spd="slow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7227B-FBC7-4250-A6DF-C489159D5700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47659-DD87-4EDA-B765-7949E976C114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Ovr>
    <a:masterClrMapping/>
  </p:clrMapOvr>
  <p:transition spd="slow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5F229-53DE-439F-B591-251546B7C766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BE004-7C19-4123-91EE-54491FD9FB99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Ovr>
    <a:masterClrMapping/>
  </p:clrMapOvr>
  <p:transition spd="slow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EFC3C-718E-4839-B112-66084C9706A7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0DEDD-F6AC-465C-B086-53D08439BAAA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Ovr>
    <a:masterClrMapping/>
  </p:clrMapOvr>
  <p:transition spd="slow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4A396-E812-4A9C-BD7A-74D8DCFFF8F9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14CDB-2E2A-461D-BC36-2FB49E526A01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Ovr>
    <a:masterClrMapping/>
  </p:clrMapOvr>
  <p:transition spd="slow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BD467-8996-43E9-ACEF-5AEAAF4692A4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31002-8A10-48E6-A277-0408151E91C2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Ovr>
    <a:masterClrMapping/>
  </p:clrMapOvr>
  <p:transition spd="slow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A255-F007-4D4B-B30A-F771F2AC7D73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7667D-FCCE-4E27-AA88-4A484F7C952F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Ovr>
    <a:masterClrMapping/>
  </p:clrMapOvr>
  <p:transition spd="slow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81344-7DDB-4557-A658-9ABD876BB859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48C62-F1C8-4110-8625-5D1D3DAF5346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Ovr>
    <a:masterClrMapping/>
  </p:clrMapOvr>
  <p:transition spd="slow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45A52-F2AD-44ED-BCD3-8A427E2E3A90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F7592-F972-4D53-A0C1-86664D01226D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Ovr>
    <a:masterClrMapping/>
  </p:clrMapOvr>
  <p:transition spd="slow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C56B6A-2B48-4255-8B7C-CBD55FA2F0FD}" type="datetimeFigureOut">
              <a:rPr lang="pl-PL"/>
              <a:pPr>
                <a:defRPr/>
              </a:pPr>
              <a:t>2012-01-08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9B3811-FBF0-434A-8BFC-B2A57642B407}" type="slidenum">
              <a:rPr lang="pl-PL"/>
              <a:pPr>
                <a:defRPr/>
              </a:pPr>
              <a:t>‹Nº›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 advTm="1000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KALENDARZ/ CALENDAR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dirty="0" smtClean="0"/>
              <a:t>ZIMA/ WINTER</a:t>
            </a:r>
            <a:endParaRPr lang="pl-PL" dirty="0"/>
          </a:p>
        </p:txBody>
      </p:sp>
      <p:pic>
        <p:nvPicPr>
          <p:cNvPr id="6" name="Symbol zastępczy zawartości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79512" y="188641"/>
            <a:ext cx="3521364" cy="230425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Symbol zastępczy zawartości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436096" y="4365104"/>
            <a:ext cx="3521364" cy="226511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ytuł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                              WINERS!!!!</a:t>
            </a:r>
          </a:p>
        </p:txBody>
      </p:sp>
      <p:pic>
        <p:nvPicPr>
          <p:cNvPr id="7" name="Symbol zastępczy zawartości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/>
            </a:extLst>
          </a:blip>
          <a:srcRect l="11" r="11"/>
          <a:stretch>
            <a:fillRect/>
          </a:stretch>
        </p:blipFill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2531" name="Symbol zastępczy tekstu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l-PL" smtClean="0"/>
              <a:t>                           This pictures children liked the most.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Segoe Print"/>
              </a:rPr>
              <a:t>begin to paint</a:t>
            </a:r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7544" y="1628800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Symbol zastępczy zawartości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44008" y="2852936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7544" y="1556792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536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Segoe Print"/>
              </a:rPr>
              <a:t>begin to paint</a:t>
            </a:r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Segoe Print"/>
              </a:rPr>
              <a:t>paint our fingers</a:t>
            </a:r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95536" y="1844824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Symbol zastępczy zawartości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44008" y="2924944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latin typeface="Segoe Print"/>
              </a:rPr>
              <a:t>paint our fingers</a:t>
            </a:r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7544" y="1916832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Symbol zastępczy zawartości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44008" y="2852936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                                       „Winter” – </a:t>
            </a:r>
            <a:r>
              <a:rPr lang="pl-PL" smtClean="0">
                <a:latin typeface="Segoe Script"/>
              </a:rPr>
              <a:t>my picture</a:t>
            </a:r>
          </a:p>
        </p:txBody>
      </p:sp>
      <p:pic>
        <p:nvPicPr>
          <p:cNvPr id="5" name="Symbol zastępczy obrazu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8435" name="Symbol zastępczy teks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l-PL" smtClean="0">
                <a:latin typeface="Segoe Script"/>
              </a:rPr>
              <a:t>         Do you like it?</a:t>
            </a:r>
          </a:p>
        </p:txBody>
      </p:sp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95536" y="1700808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Symbol zastępczy zawartości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44008" y="2924944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7544" y="1844824"/>
            <a:ext cx="4038600" cy="3028256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Symbol zastępczy zawartości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644008" y="2708920"/>
            <a:ext cx="4038600" cy="302895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30</Words>
  <Application>Microsoft Office PowerPoint</Application>
  <PresentationFormat>Presentación en pantalla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Calibri</vt:lpstr>
      <vt:lpstr>Arial</vt:lpstr>
      <vt:lpstr>Segoe Print</vt:lpstr>
      <vt:lpstr>Segoe Script</vt:lpstr>
      <vt:lpstr>Motyw pakietu Office</vt:lpstr>
      <vt:lpstr>KALENDARZ/ CALENDAR</vt:lpstr>
      <vt:lpstr>begin to paint</vt:lpstr>
      <vt:lpstr>begin to paint</vt:lpstr>
      <vt:lpstr>paint our fingers</vt:lpstr>
      <vt:lpstr>paint our fingers</vt:lpstr>
      <vt:lpstr>                                       „Winter” – my picture</vt:lpstr>
      <vt:lpstr>Diapositiva 7</vt:lpstr>
      <vt:lpstr>Diapositiva 8</vt:lpstr>
      <vt:lpstr>Diapositiva 9</vt:lpstr>
      <vt:lpstr>                              WINERS!!!!</vt:lpstr>
    </vt:vector>
  </TitlesOfParts>
  <Company>Sil-art Rycho444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KALENDARZ/ CALENDAR</dc:title>
  <dc:creator>Kowalski Ryszard</dc:creator>
  <cp:lastModifiedBy>Sobremesa</cp:lastModifiedBy>
  <cp:revision>9</cp:revision>
  <dcterms:created xsi:type="dcterms:W3CDTF">2012-01-06T19:19:25Z</dcterms:created>
  <dcterms:modified xsi:type="dcterms:W3CDTF">2012-01-08T12:51:36Z</dcterms:modified>
</cp:coreProperties>
</file>